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4" r:id="rId3"/>
    <p:sldId id="305" r:id="rId4"/>
    <p:sldId id="286" r:id="rId5"/>
    <p:sldId id="262" r:id="rId6"/>
    <p:sldId id="287" r:id="rId7"/>
    <p:sldId id="288" r:id="rId8"/>
    <p:sldId id="300" r:id="rId9"/>
    <p:sldId id="263" r:id="rId10"/>
    <p:sldId id="284" r:id="rId11"/>
    <p:sldId id="285" r:id="rId12"/>
    <p:sldId id="289" r:id="rId13"/>
    <p:sldId id="257" r:id="rId14"/>
    <p:sldId id="258" r:id="rId15"/>
    <p:sldId id="259" r:id="rId16"/>
    <p:sldId id="290" r:id="rId17"/>
    <p:sldId id="291" r:id="rId18"/>
    <p:sldId id="292" r:id="rId19"/>
    <p:sldId id="293" r:id="rId20"/>
    <p:sldId id="260" r:id="rId21"/>
    <p:sldId id="261" r:id="rId22"/>
    <p:sldId id="264" r:id="rId23"/>
    <p:sldId id="267" r:id="rId24"/>
    <p:sldId id="269" r:id="rId25"/>
    <p:sldId id="270" r:id="rId26"/>
    <p:sldId id="271" r:id="rId27"/>
    <p:sldId id="278" r:id="rId28"/>
    <p:sldId id="276" r:id="rId29"/>
    <p:sldId id="280" r:id="rId30"/>
    <p:sldId id="302" r:id="rId31"/>
    <p:sldId id="283" r:id="rId32"/>
    <p:sldId id="296" r:id="rId33"/>
    <p:sldId id="30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9A49FC-AC7A-4552-A570-593B38E3A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19" y="998651"/>
            <a:ext cx="9847489" cy="2541431"/>
          </a:xfrm>
        </p:spPr>
        <p:txBody>
          <a:bodyPr/>
          <a:lstStyle/>
          <a:p>
            <a:r>
              <a:rPr lang="en-US" dirty="0"/>
              <a:t>Book meeting Room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FCC0903-6D4E-45C4-8BF3-67631A70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2149" y="3529096"/>
            <a:ext cx="8637072" cy="977621"/>
          </a:xfrm>
        </p:spPr>
        <p:txBody>
          <a:bodyPr/>
          <a:lstStyle/>
          <a:p>
            <a:r>
              <a:rPr lang="th-TH" dirty="0"/>
              <a:t>การจองห้องประชุมออนไลน์</a:t>
            </a:r>
          </a:p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6470B4-D7C5-4468-A761-8F2C367A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98" y="1967422"/>
            <a:ext cx="2332965" cy="1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2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Dashboard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1" y="2939741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053297" y="3555508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11" y="2939741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925" y="2768095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146461" y="3571660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37" y="290630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0" y="2906309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6538694" y="3623082"/>
            <a:ext cx="1805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month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year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52" y="2970128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F69075-50BE-4129-8F25-C1879053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34" y="2955137"/>
            <a:ext cx="1152896" cy="768597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BFB9DA08-D7B4-4EE4-BFC1-6E8B654604D0}"/>
              </a:ext>
            </a:extLst>
          </p:cNvPr>
          <p:cNvSpPr/>
          <p:nvPr/>
        </p:nvSpPr>
        <p:spPr>
          <a:xfrm>
            <a:off x="9988182" y="3088140"/>
            <a:ext cx="16289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data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C839BB3-2594-4518-8C0D-DA7B41F9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387" y="2800172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F00FF5C3-0A10-4292-8989-B8BB2FFBD8D4}"/>
              </a:ext>
            </a:extLst>
          </p:cNvPr>
          <p:cNvSpPr/>
          <p:nvPr/>
        </p:nvSpPr>
        <p:spPr>
          <a:xfrm>
            <a:off x="4452261" y="3560699"/>
            <a:ext cx="17622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CD8D429-7526-48E6-8978-77B3905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9" y="2939741"/>
            <a:ext cx="1217674" cy="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6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51329-74CE-4B96-955A-C3111E1F8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94" y="2924064"/>
            <a:ext cx="675384" cy="675384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A76B1DD7-4A5B-418A-B1CF-23CC5E0B3161}"/>
              </a:ext>
            </a:extLst>
          </p:cNvPr>
          <p:cNvSpPr/>
          <p:nvPr/>
        </p:nvSpPr>
        <p:spPr>
          <a:xfrm>
            <a:off x="10035436" y="2644170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585A592E-D6AD-4827-977D-68B4A7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0" y="2957496"/>
            <a:ext cx="1217674" cy="70321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DAFEA2D2-F407-4B2D-A2B7-2988BA08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72465" y="4077476"/>
            <a:ext cx="1217674" cy="703216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9D7114B5-FB8A-42AB-B1D7-330264790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24" y="4945485"/>
            <a:ext cx="858811" cy="858811"/>
          </a:xfrm>
          <a:prstGeom prst="rect">
            <a:avLst/>
          </a:prstGeom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8387E30-392E-4449-A073-209A72087331}"/>
              </a:ext>
            </a:extLst>
          </p:cNvPr>
          <p:cNvSpPr/>
          <p:nvPr/>
        </p:nvSpPr>
        <p:spPr>
          <a:xfrm>
            <a:off x="6655805" y="514405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0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system admin add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90" y="2957496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866866" y="3573263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80" y="2957496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4" y="2785850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2960030" y="3589415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9" y="2924064"/>
            <a:ext cx="1217674" cy="7032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3B296F2-9D0F-4F62-910C-E4B92F3B6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76" y="2871672"/>
            <a:ext cx="807999" cy="8079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32189EA3-DF03-47E3-A945-F18D6602A8FE}"/>
              </a:ext>
            </a:extLst>
          </p:cNvPr>
          <p:cNvSpPr/>
          <p:nvPr/>
        </p:nvSpPr>
        <p:spPr>
          <a:xfrm>
            <a:off x="3981353" y="3275671"/>
            <a:ext cx="20617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check eligibility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356373C-9992-4811-8AD1-DA05710DB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07" y="2785850"/>
            <a:ext cx="915490" cy="915490"/>
          </a:xfrm>
          <a:prstGeom prst="rect">
            <a:avLst/>
          </a:prstGeom>
        </p:spPr>
      </p:pic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71ED3FD-187A-4019-A037-B207BCF164D1}"/>
              </a:ext>
            </a:extLst>
          </p:cNvPr>
          <p:cNvSpPr/>
          <p:nvPr/>
        </p:nvSpPr>
        <p:spPr>
          <a:xfrm>
            <a:off x="6187350" y="3546377"/>
            <a:ext cx="18982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 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admin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8DFF2E5-40BB-4357-A165-69C1C05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54" y="2957496"/>
            <a:ext cx="1217674" cy="703216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6F2DAA1-1C32-41F4-A5CC-69E5FF44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076" y="2897879"/>
            <a:ext cx="675384" cy="67538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013CE22A-80E0-4B00-B923-C8D43A339CD0}"/>
              </a:ext>
            </a:extLst>
          </p:cNvPr>
          <p:cNvSpPr/>
          <p:nvPr/>
        </p:nvSpPr>
        <p:spPr>
          <a:xfrm>
            <a:off x="9858818" y="2617985"/>
            <a:ext cx="10278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4C584682-4E34-43DB-AF84-7E1E1EFF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32" y="2931311"/>
            <a:ext cx="1217674" cy="70321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1708F75-4775-40C2-8E2C-836C520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95847" y="4051291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46278F-3A22-40AA-BCC7-771F3F929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006" y="4919300"/>
            <a:ext cx="858811" cy="858811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7CD622E1-BF02-4017-9048-047D53F07F28}"/>
              </a:ext>
            </a:extLst>
          </p:cNvPr>
          <p:cNvSpPr/>
          <p:nvPr/>
        </p:nvSpPr>
        <p:spPr>
          <a:xfrm>
            <a:off x="6479187" y="5117872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0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4E8DA5-979A-4261-B794-84788B17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18592"/>
            <a:ext cx="9603275" cy="1049235"/>
          </a:xfrm>
        </p:spPr>
        <p:txBody>
          <a:bodyPr/>
          <a:lstStyle/>
          <a:p>
            <a:r>
              <a:rPr lang="en-US" dirty="0"/>
              <a:t>System use case diagram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6B814A7-EAA4-4436-9F2E-E7071CC8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75" y="828693"/>
            <a:ext cx="10382354" cy="59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book meeting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41A3E48-3A35-4681-A492-96A9A24B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dashboard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DA0C48F-74ED-45B5-9155-7315A292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88A50B-9ED2-462F-83AA-8AFFE3E0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6" y="1168043"/>
            <a:ext cx="9603275" cy="1049235"/>
          </a:xfrm>
        </p:spPr>
        <p:txBody>
          <a:bodyPr/>
          <a:lstStyle/>
          <a:p>
            <a:r>
              <a:rPr lang="en-US" dirty="0"/>
              <a:t>Activity diagram system admin</a:t>
            </a:r>
            <a:r>
              <a:rPr lang="th-TH" dirty="0"/>
              <a:t> </a:t>
            </a:r>
            <a:r>
              <a:rPr lang="en-US" dirty="0"/>
              <a:t>create user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4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0F214E-CFFF-4C50-BA6D-790E9450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BFE5352-1170-4E59-9305-235D5043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6259"/>
            <a:ext cx="9603275" cy="1049235"/>
          </a:xfrm>
        </p:spPr>
        <p:txBody>
          <a:bodyPr/>
          <a:lstStyle/>
          <a:p>
            <a:r>
              <a:rPr lang="th-TH" b="1" dirty="0"/>
              <a:t>ตลอด 4 เดือนได้อะไรบ้าง </a:t>
            </a:r>
            <a:r>
              <a:rPr lang="en-US" b="1" dirty="0"/>
              <a:t>?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8992619-95C0-4E58-9F25-C73626EA8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1.ได้ความรู้เกี่ยวกับระบบคลังสินค้า</a:t>
            </a:r>
          </a:p>
          <a:p>
            <a:r>
              <a:rPr lang="th-TH" dirty="0"/>
              <a:t>2.ได้ความรู้เกี่ยวกับการขนส่งและโลจิสติก</a:t>
            </a:r>
            <a:r>
              <a:rPr lang="th-TH" dirty="0" err="1"/>
              <a:t>ส์</a:t>
            </a:r>
            <a:r>
              <a:rPr lang="en-US" dirty="0"/>
              <a:t>(logistic)</a:t>
            </a:r>
          </a:p>
          <a:p>
            <a:r>
              <a:rPr lang="th-TH" dirty="0"/>
              <a:t>3.รู้ </a:t>
            </a:r>
            <a:r>
              <a:rPr lang="en-US" dirty="0"/>
              <a:t>flow </a:t>
            </a:r>
            <a:r>
              <a:rPr lang="th-TH" dirty="0"/>
              <a:t>การทำงานของการจัดส่งสินค้า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55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FA151C-BB3F-4C78-84EA-937C4632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2"/>
            <a:ext cx="9603275" cy="1049235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7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A41FFB19-C0FE-4E73-8B27-0473B5D51AA0}"/>
              </a:ext>
            </a:extLst>
          </p:cNvPr>
          <p:cNvCxnSpPr>
            <a:cxnSpLocks/>
          </p:cNvCxnSpPr>
          <p:nvPr/>
        </p:nvCxnSpPr>
        <p:spPr>
          <a:xfrm flipH="1">
            <a:off x="4206240" y="772357"/>
            <a:ext cx="1422206" cy="26966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F40A98A-B845-4CB3-B8C0-8757FB6A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7C2DBCCF-BE2F-4FE7-BA13-35E3C347B5DA}"/>
              </a:ext>
            </a:extLst>
          </p:cNvPr>
          <p:cNvCxnSpPr>
            <a:cxnSpLocks/>
          </p:cNvCxnSpPr>
          <p:nvPr/>
        </p:nvCxnSpPr>
        <p:spPr>
          <a:xfrm flipH="1">
            <a:off x="1488440" y="843379"/>
            <a:ext cx="4140006" cy="17880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3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749" y="189311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29ED6D5-0BBA-4339-ABFD-EFE9D59D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07" y="1893113"/>
            <a:ext cx="4370456" cy="4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7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date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5603C9F-AE23-4906-843A-8ADF1C27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9" y="1941161"/>
            <a:ext cx="7762043" cy="38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41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17" y="194947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room and time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96C142A-6E58-40C2-80A1-42BE49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949475"/>
            <a:ext cx="8778870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information page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034CD52-D317-434E-A838-AF021B3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1" y="2641327"/>
            <a:ext cx="7557856" cy="39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6" y="902018"/>
            <a:ext cx="6340811" cy="611520"/>
          </a:xfrm>
        </p:spPr>
        <p:txBody>
          <a:bodyPr>
            <a:normAutofit/>
          </a:bodyPr>
          <a:lstStyle/>
          <a:p>
            <a:r>
              <a:rPr lang="th-TH" dirty="0"/>
              <a:t>หากมีการจองแล้วแต่ยังไม่ </a:t>
            </a:r>
            <a:r>
              <a:rPr lang="en-US" dirty="0" err="1"/>
              <a:t>checkin</a:t>
            </a:r>
            <a:r>
              <a:rPr lang="en-US" dirty="0"/>
              <a:t> </a:t>
            </a:r>
            <a:r>
              <a:rPr lang="th-TH" dirty="0"/>
              <a:t>จะเป็นสีเทา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995851-86F0-43F0-AB03-88754440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8" y="711422"/>
            <a:ext cx="2083750" cy="76431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170EDD7-6E8A-4229-AF35-D7C2F5BB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8" y="5098927"/>
            <a:ext cx="2083749" cy="933450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24283457-B81A-4239-8CA2-FD455C224968}"/>
              </a:ext>
            </a:extLst>
          </p:cNvPr>
          <p:cNvSpPr txBox="1">
            <a:spLocks/>
          </p:cNvSpPr>
          <p:nvPr/>
        </p:nvSpPr>
        <p:spPr>
          <a:xfrm>
            <a:off x="4208016" y="2266792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จองแล้วเช็คอินในเวลาที่จองแล้วจะเป็นสีเขียว</a:t>
            </a:r>
            <a:endParaRPr lang="en-US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D3ADFC7-8C5E-47C6-A89D-9867E73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9" y="2080361"/>
            <a:ext cx="2083750" cy="86579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1A3BF43-1253-4869-96AB-F66ED58C9F5E}"/>
              </a:ext>
            </a:extLst>
          </p:cNvPr>
          <p:cNvSpPr txBox="1">
            <a:spLocks/>
          </p:cNvSpPr>
          <p:nvPr/>
        </p:nvSpPr>
        <p:spPr>
          <a:xfrm>
            <a:off x="4209093" y="3645300"/>
            <a:ext cx="1267946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จองแล้วแต่ไม่ </a:t>
            </a:r>
            <a:r>
              <a:rPr lang="en-US" sz="2800" dirty="0"/>
              <a:t>check in </a:t>
            </a:r>
            <a:r>
              <a:rPr lang="th-TH" sz="2800" dirty="0"/>
              <a:t>ตามเวลาที่กำหนดจะเป็นสีแดง</a:t>
            </a:r>
            <a:r>
              <a:rPr lang="en-US" sz="2800" dirty="0"/>
              <a:t> </a:t>
            </a:r>
          </a:p>
          <a:p>
            <a:r>
              <a:rPr lang="th-TH" sz="2800" dirty="0"/>
              <a:t>หรือ 15 นาทีหลังจากเวลาเริ่มแล้วยังไม่ </a:t>
            </a:r>
            <a:r>
              <a:rPr lang="en-US" sz="2800" dirty="0"/>
              <a:t>Check in</a:t>
            </a:r>
          </a:p>
          <a:p>
            <a:r>
              <a:rPr lang="th-TH" sz="2800" dirty="0"/>
              <a:t>หรือจองแล้วแต่ภายใน </a:t>
            </a:r>
            <a:r>
              <a:rPr lang="en-US" sz="2800" dirty="0"/>
              <a:t>30 </a:t>
            </a:r>
            <a:r>
              <a:rPr lang="th-TH" sz="2800" dirty="0"/>
              <a:t>นาทีไม่มาจองจะตัดเวลาให้เวลาว่างเพื่อให้คนอื่นจองต่อได้</a:t>
            </a:r>
            <a:endParaRPr lang="en-US" sz="2800" dirty="0"/>
          </a:p>
          <a:p>
            <a:r>
              <a:rPr lang="th-TH" sz="2800" dirty="0"/>
              <a:t>หรือ </a:t>
            </a:r>
            <a:r>
              <a:rPr lang="en-US" sz="2800" dirty="0"/>
              <a:t>Check in </a:t>
            </a:r>
            <a:r>
              <a:rPr lang="th-TH" sz="2800" dirty="0"/>
              <a:t>แล้วถูก </a:t>
            </a:r>
            <a:r>
              <a:rPr lang="en-US" sz="2800" dirty="0"/>
              <a:t>checkout </a:t>
            </a:r>
            <a:r>
              <a:rPr lang="th-TH" sz="2800" dirty="0"/>
              <a:t>โดย </a:t>
            </a:r>
            <a:r>
              <a:rPr lang="en-US" sz="2800" dirty="0"/>
              <a:t>System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FBF87C2-F268-4DED-B793-59E7932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19" y="3645300"/>
            <a:ext cx="2083750" cy="848998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A1BD8C1E-DB1E-4EAC-8997-897D521901EB}"/>
              </a:ext>
            </a:extLst>
          </p:cNvPr>
          <p:cNvSpPr txBox="1">
            <a:spLocks/>
          </p:cNvSpPr>
          <p:nvPr/>
        </p:nvSpPr>
        <p:spPr>
          <a:xfrm>
            <a:off x="4208015" y="529040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Checkout </a:t>
            </a:r>
            <a:r>
              <a:rPr lang="th-TH" dirty="0"/>
              <a:t>หลังจากประชุมเสร็จจะเป็นสีเขียว</a:t>
            </a:r>
          </a:p>
          <a:p>
            <a:r>
              <a:rPr lang="th-TH" dirty="0"/>
              <a:t>จะ</a:t>
            </a:r>
            <a:r>
              <a:rPr lang="en-US" dirty="0"/>
              <a:t>checkout</a:t>
            </a:r>
            <a:r>
              <a:rPr lang="th-TH" dirty="0"/>
              <a:t>ด้วยตัวเองหรือระบบ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92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Cancel book page and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5703A1-27D7-4790-A5A3-C0526788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36" y="2855372"/>
            <a:ext cx="5768967" cy="2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 book page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9BCF05E-A3D4-4809-9216-E7C3B62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974947"/>
            <a:ext cx="7696940" cy="39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9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เลือกช่วงเวลา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CF025F8-13C1-409C-8487-F9E52F74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767151"/>
            <a:ext cx="91821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C4A31FF-DF81-4515-AE60-44B93BD2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39524"/>
            <a:ext cx="9603275" cy="1049235"/>
          </a:xfrm>
        </p:spPr>
        <p:txBody>
          <a:bodyPr/>
          <a:lstStyle/>
          <a:p>
            <a:r>
              <a:rPr lang="th-TH" b="1" dirty="0"/>
              <a:t>ตลอด 4 เดือนได้อะไรบ้าง 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E44AD95-9203-46C9-802E-D100867F5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ใน 4 เดือนที่ผ่านมา ได้เรียนรู้แต่ละแผนก โดยทำการวนแผนก ๆ ละ 2 วัน จึงได้เรียนรู้เกี่ยวกับ </a:t>
            </a:r>
            <a:r>
              <a:rPr lang="en-US" dirty="0"/>
              <a:t>flow </a:t>
            </a:r>
            <a:r>
              <a:rPr lang="th-TH" dirty="0"/>
              <a:t>การทำงานของระบบคล</a:t>
            </a:r>
            <a:r>
              <a:rPr lang="th-TH" dirty="0" err="1"/>
              <a:t>ัว</a:t>
            </a:r>
            <a:r>
              <a:rPr lang="th-TH" dirty="0"/>
              <a:t>สินค้า</a:t>
            </a:r>
          </a:p>
          <a:p>
            <a:pPr marL="0" indent="0">
              <a:buNone/>
            </a:pPr>
            <a:r>
              <a:rPr lang="th-TH" dirty="0"/>
              <a:t>คร่าว ๆ แผนกที่ไปมี 4 แผนกใหญ่ๆ คือ </a:t>
            </a:r>
            <a:r>
              <a:rPr lang="en-US" dirty="0"/>
              <a:t>AE , TSP , OPT </a:t>
            </a:r>
            <a:r>
              <a:rPr lang="th-TH" dirty="0"/>
              <a:t>และ </a:t>
            </a:r>
            <a:r>
              <a:rPr lang="en-US" dirty="0"/>
              <a:t>IMC </a:t>
            </a:r>
            <a:r>
              <a:rPr lang="th-TH" dirty="0"/>
              <a:t>แล้วกลับแผนก </a:t>
            </a:r>
            <a:r>
              <a:rPr lang="en-US" dirty="0"/>
              <a:t>IT </a:t>
            </a:r>
            <a:r>
              <a:rPr lang="th-TH" dirty="0"/>
              <a:t>มาทำงานด้าน </a:t>
            </a:r>
            <a:r>
              <a:rPr lang="en-US" dirty="0"/>
              <a:t>coding web application </a:t>
            </a:r>
            <a:r>
              <a:rPr lang="th-TH" dirty="0"/>
              <a:t>จึงได้ทำโครงงานเกี่ยวกับการจองห้องประชุมออนไลน์</a:t>
            </a:r>
            <a:r>
              <a:rPr lang="en-US" dirty="0"/>
              <a:t>(Book Meeting Room Online</a:t>
            </a:r>
            <a:r>
              <a:rPr lang="en-US"/>
              <a:t>)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847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F7B0B6-0734-41A2-AFC0-86CD8A69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1A87C6C2-3BDB-4ACA-9468-2DB9A504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Dashboard page</a:t>
            </a:r>
            <a:r>
              <a:rPr lang="th-TH" dirty="0"/>
              <a:t> แสดงตารางที่มีคนจองตามช่วงเวลาที่เลือก พร้อมปุ่ม </a:t>
            </a:r>
            <a:r>
              <a:rPr lang="en-US" dirty="0"/>
              <a:t>Export </a:t>
            </a:r>
            <a:r>
              <a:rPr lang="th-TH" dirty="0"/>
              <a:t>ออกเป็นไฟล์ </a:t>
            </a:r>
            <a:r>
              <a:rPr lang="en-US" dirty="0"/>
              <a:t>xlsx(excel)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B2DACE2-2980-44DA-B066-08336E75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" y="3094905"/>
            <a:ext cx="10114625" cy="31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8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 User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192EED1-D3ED-40B4-8B2A-B7470302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78" y="2568297"/>
            <a:ext cx="8704475" cy="41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11D00E-AFCD-45CC-A876-ACBCE029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7381"/>
            <a:ext cx="9603275" cy="104923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964D86-4C24-4FA8-BC97-C2F4C87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Admin page</a:t>
            </a:r>
            <a:r>
              <a:rPr lang="th-TH" dirty="0"/>
              <a:t> ใช้ได้เฉพาะ </a:t>
            </a:r>
            <a:r>
              <a:rPr lang="en-US" dirty="0"/>
              <a:t>Admin </a:t>
            </a:r>
            <a:r>
              <a:rPr lang="th-TH" dirty="0"/>
              <a:t>สามารถ </a:t>
            </a:r>
            <a:r>
              <a:rPr lang="en-US" dirty="0"/>
              <a:t>Edit </a:t>
            </a:r>
            <a:r>
              <a:rPr lang="th-TH" dirty="0"/>
              <a:t>หรือ </a:t>
            </a:r>
            <a:r>
              <a:rPr lang="en-US" dirty="0"/>
              <a:t>Delete</a:t>
            </a:r>
            <a:r>
              <a:rPr lang="th-TH" dirty="0"/>
              <a:t> </a:t>
            </a:r>
            <a:r>
              <a:rPr lang="en-US" dirty="0"/>
              <a:t>Meeting Room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DBB22D-B71C-4B60-AFA3-F33C2109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4" y="2459806"/>
            <a:ext cx="8720831" cy="43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2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C94F65D-DF32-4BC5-ABB2-5F491ACB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36C3D8F7-E573-4393-9E35-55564535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 Time </a:t>
            </a:r>
            <a:r>
              <a:rPr lang="th-TH" dirty="0"/>
              <a:t>ไว้เซตเวลาก่อนถึงเวลาแจ้งเตือนและหมดเวลา </a:t>
            </a:r>
            <a:r>
              <a:rPr lang="en-US" dirty="0" err="1"/>
              <a:t>Checkin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04CBA8D-2600-4C64-8D49-0B0AFC14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2588233"/>
            <a:ext cx="7793736" cy="36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FC8508-2711-4E0B-9B03-7EA97530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88" y="245226"/>
            <a:ext cx="9603275" cy="104923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B41D330-3969-4A7F-8778-EBB970B8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6" y="924203"/>
            <a:ext cx="10644327" cy="58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7CF02-155A-452D-867A-CC6E6F01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48403"/>
            <a:ext cx="9603275" cy="1049235"/>
          </a:xfrm>
        </p:spPr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CECAD4-0089-4631-8086-0D3A8FA816F6}"/>
              </a:ext>
            </a:extLst>
          </p:cNvPr>
          <p:cNvSpPr txBox="1"/>
          <p:nvPr/>
        </p:nvSpPr>
        <p:spPr>
          <a:xfrm>
            <a:off x="1451578" y="2297638"/>
            <a:ext cx="704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ในฐานะทางบริษัท</a:t>
            </a:r>
            <a:endParaRPr lang="en-US" dirty="0"/>
          </a:p>
          <a:p>
            <a:endParaRPr lang="th-TH" dirty="0"/>
          </a:p>
          <a:p>
            <a:r>
              <a:rPr lang="th-TH" dirty="0"/>
              <a:t>ต้องการจองห้องประชุมแบบออนไลน์</a:t>
            </a:r>
          </a:p>
          <a:p>
            <a:r>
              <a:rPr lang="th-TH" dirty="0"/>
              <a:t>เนื่องจากการจองห้องประชุมต้องทำการส่งเมล โทรแจ้ง อาจจะผิดพลาดเนื่องจากไม่อ่านเมลเกิดปัญหาการจองชนกันแล้วต้องโทรตามเพื่อทำให้การจองห้องประชุมลดภาระในส่วนงานจองแล้วให้ทรัพยากรส่วนบุคคลได้ทำหน้าที่ที่มีความสำคัญกว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5049B1-8E9E-4920-A64D-DA1136E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D65F4D4-03FA-438B-927C-33FFC38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107"/>
            <a:ext cx="9603275" cy="3450613"/>
          </a:xfrm>
        </p:spPr>
        <p:txBody>
          <a:bodyPr/>
          <a:lstStyle/>
          <a:p>
            <a:r>
              <a:rPr lang="en-US" dirty="0"/>
              <a:t>Java</a:t>
            </a:r>
            <a:r>
              <a:rPr lang="th-TH" dirty="0"/>
              <a:t> </a:t>
            </a:r>
            <a:r>
              <a:rPr lang="en-US" dirty="0"/>
              <a:t>Programming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Structure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1578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954191-2EB7-4A74-9AD8-65D7EA7B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2790"/>
            <a:ext cx="9603275" cy="1049235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18856B-7BF0-4E90-A06C-A8AE3D3B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73185"/>
            <a:ext cx="9603275" cy="3450613"/>
          </a:xfrm>
        </p:spPr>
        <p:txBody>
          <a:bodyPr/>
          <a:lstStyle/>
          <a:p>
            <a:r>
              <a:rPr lang="en-US" dirty="0"/>
              <a:t>Angular 8</a:t>
            </a:r>
          </a:p>
          <a:p>
            <a:r>
              <a:rPr lang="en-US" dirty="0" err="1"/>
              <a:t>Bulma</a:t>
            </a:r>
            <a:endParaRPr lang="en-US" dirty="0"/>
          </a:p>
          <a:p>
            <a:r>
              <a:rPr lang="en-US" dirty="0"/>
              <a:t>Spring boot Maven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F8E97C-1077-4113-8AB7-7CBF03FE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4" y="1159626"/>
            <a:ext cx="9603275" cy="1049235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46D5677-7467-4FF0-80A4-C5CA405C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</a:t>
            </a:r>
            <a:r>
              <a:rPr lang="en-US" dirty="0" err="1"/>
              <a:t>sql</a:t>
            </a:r>
            <a:r>
              <a:rPr lang="en-US" dirty="0"/>
              <a:t> 2014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E8F4D3F-52DD-42E3-9E1A-A9B80D4764BD}"/>
              </a:ext>
            </a:extLst>
          </p:cNvPr>
          <p:cNvSpPr txBox="1">
            <a:spLocks/>
          </p:cNvSpPr>
          <p:nvPr/>
        </p:nvSpPr>
        <p:spPr>
          <a:xfrm>
            <a:off x="1612858" y="3064967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27B2837E-3608-4B50-A554-72653764931D}"/>
              </a:ext>
            </a:extLst>
          </p:cNvPr>
          <p:cNvSpPr txBox="1">
            <a:spLocks/>
          </p:cNvSpPr>
          <p:nvPr/>
        </p:nvSpPr>
        <p:spPr>
          <a:xfrm>
            <a:off x="1451579" y="376599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Apache Tomcat</a:t>
            </a:r>
          </a:p>
        </p:txBody>
      </p:sp>
    </p:spTree>
    <p:extLst>
      <p:ext uri="{BB962C8B-B14F-4D97-AF65-F5344CB8AC3E}">
        <p14:creationId xmlns:p14="http://schemas.microsoft.com/office/powerpoint/2010/main" val="327140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CDFE7E-0E23-4760-AE7F-37E80F6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9524"/>
            <a:ext cx="9603275" cy="1049235"/>
          </a:xfrm>
        </p:spPr>
        <p:txBody>
          <a:bodyPr/>
          <a:lstStyle/>
          <a:p>
            <a:r>
              <a:rPr lang="en-US" dirty="0"/>
              <a:t>FLOW Book meeting room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F77E69-D6A0-4914-AF2F-885D2EE3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4" y="2389325"/>
            <a:ext cx="636357" cy="63635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CFE7CCD-DFE4-44D5-B9A5-48556A2F73C2}"/>
              </a:ext>
            </a:extLst>
          </p:cNvPr>
          <p:cNvSpPr/>
          <p:nvPr/>
        </p:nvSpPr>
        <p:spPr>
          <a:xfrm>
            <a:off x="1115440" y="3005092"/>
            <a:ext cx="15392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ED0E9E2-7DE9-40F2-B598-5BC59A2C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54" y="2389325"/>
            <a:ext cx="1217674" cy="70321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E2C9D31-055B-4DAD-8249-6E84CC3B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68" y="2217679"/>
            <a:ext cx="979645" cy="979645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A5FB853-0406-42E6-BF88-C11A6558F6C5}"/>
              </a:ext>
            </a:extLst>
          </p:cNvPr>
          <p:cNvSpPr/>
          <p:nvPr/>
        </p:nvSpPr>
        <p:spPr>
          <a:xfrm>
            <a:off x="3208604" y="3021244"/>
            <a:ext cx="774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BCF1DA25-3387-4C2C-88A3-071EF69C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56" y="2328269"/>
            <a:ext cx="703216" cy="70321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5624972-48C4-479F-B7BE-BA9D20E1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3" y="2355893"/>
            <a:ext cx="1217674" cy="703216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39D4851-EDAB-41E2-8375-BBED83B0635A}"/>
              </a:ext>
            </a:extLst>
          </p:cNvPr>
          <p:cNvSpPr/>
          <p:nvPr/>
        </p:nvSpPr>
        <p:spPr>
          <a:xfrm>
            <a:off x="4690774" y="3045042"/>
            <a:ext cx="1526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date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62A623D-85D2-432B-B296-537F62E9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1" y="2392088"/>
            <a:ext cx="1217674" cy="703216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1F5D8ED-0DE2-4D92-9A73-A577CC4F4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33" y="2263788"/>
            <a:ext cx="887426" cy="887426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3673C46-CD5D-4242-83F1-076301B4A95F}"/>
              </a:ext>
            </a:extLst>
          </p:cNvPr>
          <p:cNvSpPr/>
          <p:nvPr/>
        </p:nvSpPr>
        <p:spPr>
          <a:xfrm>
            <a:off x="7946759" y="2543427"/>
            <a:ext cx="3748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period time and room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9644DCD3-38B2-436A-9D77-985F26E7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4209" y="3454553"/>
            <a:ext cx="1217674" cy="703216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1812C45-EF49-4B16-AB60-6C9188DD0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33" y="4478489"/>
            <a:ext cx="887427" cy="887427"/>
          </a:xfrm>
          <a:prstGeom prst="rect">
            <a:avLst/>
          </a:prstGeom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944DD7E-778E-4E24-996F-FAA3C4BDC346}"/>
              </a:ext>
            </a:extLst>
          </p:cNvPr>
          <p:cNvSpPr/>
          <p:nvPr/>
        </p:nvSpPr>
        <p:spPr>
          <a:xfrm>
            <a:off x="8063442" y="4691369"/>
            <a:ext cx="23505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information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CB9F88B5-94AC-44CB-861D-250BFD11A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824" y="4492795"/>
            <a:ext cx="858811" cy="85881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5BF6A9E-5753-4238-B80A-7F250D6C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83318" y="4570593"/>
            <a:ext cx="1217674" cy="703216"/>
          </a:xfrm>
          <a:prstGeom prst="rect">
            <a:avLst/>
          </a:prstGeom>
        </p:spPr>
      </p:pic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FC19EB57-43FE-4922-AFB1-3807C2D01611}"/>
              </a:ext>
            </a:extLst>
          </p:cNvPr>
          <p:cNvSpPr/>
          <p:nvPr/>
        </p:nvSpPr>
        <p:spPr>
          <a:xfrm>
            <a:off x="2653005" y="4691367"/>
            <a:ext cx="20015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 to system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007623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704</TotalTime>
  <Words>502</Words>
  <Application>Microsoft Office PowerPoint</Application>
  <PresentationFormat>แบบจอกว้าง</PresentationFormat>
  <Paragraphs>101</Paragraphs>
  <Slides>33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33</vt:i4>
      </vt:variant>
    </vt:vector>
  </HeadingPairs>
  <TitlesOfParts>
    <vt:vector size="36" baseType="lpstr">
      <vt:lpstr>Arial</vt:lpstr>
      <vt:lpstr>Gill Sans MT</vt:lpstr>
      <vt:lpstr>แกลเลอรี</vt:lpstr>
      <vt:lpstr>Book meeting Room</vt:lpstr>
      <vt:lpstr>ตลอด 4 เดือนได้อะไรบ้าง ?</vt:lpstr>
      <vt:lpstr>ตลอด 4 เดือนได้อะไรบ้าง ?</vt:lpstr>
      <vt:lpstr>Project plan</vt:lpstr>
      <vt:lpstr>Requirement</vt:lpstr>
      <vt:lpstr>Computer language</vt:lpstr>
      <vt:lpstr>framework</vt:lpstr>
      <vt:lpstr>DATABASE</vt:lpstr>
      <vt:lpstr>FLOW Book meeting room</vt:lpstr>
      <vt:lpstr>FLOW Dashboard</vt:lpstr>
      <vt:lpstr>FLOW system admin</vt:lpstr>
      <vt:lpstr>FLOW system admin add meeting room</vt:lpstr>
      <vt:lpstr>System use case diagram</vt:lpstr>
      <vt:lpstr>Activity diagram book meeting room </vt:lpstr>
      <vt:lpstr>งานนำเสนอ PowerPoint</vt:lpstr>
      <vt:lpstr>Activity diagram dashboard </vt:lpstr>
      <vt:lpstr>งานนำเสนอ PowerPoint</vt:lpstr>
      <vt:lpstr>Activity diagram system admin create user </vt:lpstr>
      <vt:lpstr>งานนำเสนอ PowerPoint</vt:lpstr>
      <vt:lpstr>Class diagram </vt:lpstr>
      <vt:lpstr>งานนำเสนอ PowerPoint</vt:lpstr>
      <vt:lpstr>User interface</vt:lpstr>
      <vt:lpstr>User interface</vt:lpstr>
      <vt:lpstr>User interface</vt:lpstr>
      <vt:lpstr>User interface</vt:lpstr>
      <vt:lpstr>หากมีการจองแล้วแต่ยังไม่ checkin จะเป็นสีเทา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meeting Room</dc:title>
  <dc:creator>safe</dc:creator>
  <cp:lastModifiedBy>safe</cp:lastModifiedBy>
  <cp:revision>50</cp:revision>
  <dcterms:created xsi:type="dcterms:W3CDTF">2019-12-09T02:20:39Z</dcterms:created>
  <dcterms:modified xsi:type="dcterms:W3CDTF">2020-02-12T02:16:56Z</dcterms:modified>
</cp:coreProperties>
</file>